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1" r:id="rId5"/>
    <p:sldId id="272" r:id="rId6"/>
    <p:sldId id="273" r:id="rId7"/>
    <p:sldId id="274" r:id="rId8"/>
    <p:sldId id="275" r:id="rId9"/>
    <p:sldId id="277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4" autoAdjust="0"/>
    <p:restoredTop sz="94660"/>
  </p:normalViewPr>
  <p:slideViewPr>
    <p:cSldViewPr snapToGrid="0">
      <p:cViewPr varScale="1">
        <p:scale>
          <a:sx n="80" d="100"/>
          <a:sy n="80" d="100"/>
        </p:scale>
        <p:origin x="98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11C87C1E-6438-4F02-A8F6-81DED8EF5951}"/>
    <pc:docChg chg="modSld">
      <pc:chgData name="Shaji Varghese" userId="b6635ce32d741a41" providerId="LiveId" clId="{11C87C1E-6438-4F02-A8F6-81DED8EF5951}" dt="2024-08-04T12:59:43.150" v="13" actId="1076"/>
      <pc:docMkLst>
        <pc:docMk/>
      </pc:docMkLst>
      <pc:sldChg chg="modSp mod">
        <pc:chgData name="Shaji Varghese" userId="b6635ce32d741a41" providerId="LiveId" clId="{11C87C1E-6438-4F02-A8F6-81DED8EF5951}" dt="2024-08-04T12:58:39.814" v="1" actId="1076"/>
        <pc:sldMkLst>
          <pc:docMk/>
          <pc:sldMk cId="4242661251" sldId="271"/>
        </pc:sldMkLst>
      </pc:sldChg>
      <pc:sldChg chg="modSp mod">
        <pc:chgData name="Shaji Varghese" userId="b6635ce32d741a41" providerId="LiveId" clId="{11C87C1E-6438-4F02-A8F6-81DED8EF5951}" dt="2024-08-04T12:58:49.182" v="3" actId="1076"/>
        <pc:sldMkLst>
          <pc:docMk/>
          <pc:sldMk cId="2793296557" sldId="272"/>
        </pc:sldMkLst>
      </pc:sldChg>
      <pc:sldChg chg="modSp mod">
        <pc:chgData name="Shaji Varghese" userId="b6635ce32d741a41" providerId="LiveId" clId="{11C87C1E-6438-4F02-A8F6-81DED8EF5951}" dt="2024-08-04T12:59:07.739" v="5" actId="1076"/>
        <pc:sldMkLst>
          <pc:docMk/>
          <pc:sldMk cId="1196752240" sldId="273"/>
        </pc:sldMkLst>
      </pc:sldChg>
      <pc:sldChg chg="modSp mod">
        <pc:chgData name="Shaji Varghese" userId="b6635ce32d741a41" providerId="LiveId" clId="{11C87C1E-6438-4F02-A8F6-81DED8EF5951}" dt="2024-08-04T12:59:16.658" v="7" actId="1076"/>
        <pc:sldMkLst>
          <pc:docMk/>
          <pc:sldMk cId="2498538577" sldId="274"/>
        </pc:sldMkLst>
      </pc:sldChg>
      <pc:sldChg chg="modSp mod">
        <pc:chgData name="Shaji Varghese" userId="b6635ce32d741a41" providerId="LiveId" clId="{11C87C1E-6438-4F02-A8F6-81DED8EF5951}" dt="2024-08-04T12:59:25.711" v="9" actId="1076"/>
        <pc:sldMkLst>
          <pc:docMk/>
          <pc:sldMk cId="166738675" sldId="275"/>
        </pc:sldMkLst>
      </pc:sldChg>
      <pc:sldChg chg="modSp mod">
        <pc:chgData name="Shaji Varghese" userId="b6635ce32d741a41" providerId="LiveId" clId="{11C87C1E-6438-4F02-A8F6-81DED8EF5951}" dt="2024-08-04T12:59:43.150" v="13" actId="1076"/>
        <pc:sldMkLst>
          <pc:docMk/>
          <pc:sldMk cId="2718517335" sldId="276"/>
        </pc:sldMkLst>
      </pc:sldChg>
      <pc:sldChg chg="modSp mod">
        <pc:chgData name="Shaji Varghese" userId="b6635ce32d741a41" providerId="LiveId" clId="{11C87C1E-6438-4F02-A8F6-81DED8EF5951}" dt="2024-08-04T12:59:32.897" v="11" actId="1076"/>
        <pc:sldMkLst>
          <pc:docMk/>
          <pc:sldMk cId="2561094218" sldId="277"/>
        </pc:sldMkLst>
      </pc:sldChg>
    </pc:docChg>
  </pc:docChgLst>
  <pc:docChgLst>
    <pc:chgData name="Shaji Varghese" userId="b6635ce32d741a41" providerId="LiveId" clId="{CD33A289-3EFB-47A9-9FE6-EB920800AECF}"/>
    <pc:docChg chg="modSld">
      <pc:chgData name="Shaji Varghese" userId="b6635ce32d741a41" providerId="LiveId" clId="{CD33A289-3EFB-47A9-9FE6-EB920800AECF}" dt="2025-02-09T10:24:43.774" v="11"/>
      <pc:docMkLst>
        <pc:docMk/>
      </pc:docMkLst>
      <pc:sldChg chg="modSp mod">
        <pc:chgData name="Shaji Varghese" userId="b6635ce32d741a41" providerId="LiveId" clId="{CD33A289-3EFB-47A9-9FE6-EB920800AECF}" dt="2025-02-09T10:23:59.728" v="3" actId="20577"/>
        <pc:sldMkLst>
          <pc:docMk/>
          <pc:sldMk cId="4242661251" sldId="271"/>
        </pc:sldMkLst>
        <pc:spChg chg="mod">
          <ac:chgData name="Shaji Varghese" userId="b6635ce32d741a41" providerId="LiveId" clId="{CD33A289-3EFB-47A9-9FE6-EB920800AECF}" dt="2025-02-09T10:23:59.728" v="3" actId="20577"/>
          <ac:spMkLst>
            <pc:docMk/>
            <pc:sldMk cId="4242661251" sldId="271"/>
            <ac:spMk id="4" creationId="{2CB578F3-7095-78DB-D806-1C6567409762}"/>
          </ac:spMkLst>
        </pc:spChg>
      </pc:sldChg>
      <pc:sldChg chg="modSp mod">
        <pc:chgData name="Shaji Varghese" userId="b6635ce32d741a41" providerId="LiveId" clId="{CD33A289-3EFB-47A9-9FE6-EB920800AECF}" dt="2025-02-09T10:24:08.839" v="5" actId="20577"/>
        <pc:sldMkLst>
          <pc:docMk/>
          <pc:sldMk cId="2793296557" sldId="272"/>
        </pc:sldMkLst>
        <pc:spChg chg="mod">
          <ac:chgData name="Shaji Varghese" userId="b6635ce32d741a41" providerId="LiveId" clId="{CD33A289-3EFB-47A9-9FE6-EB920800AECF}" dt="2025-02-09T10:24:08.839" v="5" actId="20577"/>
          <ac:spMkLst>
            <pc:docMk/>
            <pc:sldMk cId="2793296557" sldId="272"/>
            <ac:spMk id="4" creationId="{B06C665D-09A4-B538-5D50-C150E927AC72}"/>
          </ac:spMkLst>
        </pc:spChg>
      </pc:sldChg>
      <pc:sldChg chg="modSp mod">
        <pc:chgData name="Shaji Varghese" userId="b6635ce32d741a41" providerId="LiveId" clId="{CD33A289-3EFB-47A9-9FE6-EB920800AECF}" dt="2025-02-09T10:24:17.671" v="7" actId="20577"/>
        <pc:sldMkLst>
          <pc:docMk/>
          <pc:sldMk cId="1196752240" sldId="273"/>
        </pc:sldMkLst>
        <pc:spChg chg="mod">
          <ac:chgData name="Shaji Varghese" userId="b6635ce32d741a41" providerId="LiveId" clId="{CD33A289-3EFB-47A9-9FE6-EB920800AECF}" dt="2025-02-09T10:24:17.671" v="7" actId="20577"/>
          <ac:spMkLst>
            <pc:docMk/>
            <pc:sldMk cId="1196752240" sldId="273"/>
            <ac:spMk id="4" creationId="{9E85BBA1-35E4-20E6-AE11-9895E8F224DF}"/>
          </ac:spMkLst>
        </pc:spChg>
      </pc:sldChg>
      <pc:sldChg chg="modSp mod">
        <pc:chgData name="Shaji Varghese" userId="b6635ce32d741a41" providerId="LiveId" clId="{CD33A289-3EFB-47A9-9FE6-EB920800AECF}" dt="2025-02-09T10:24:29.353" v="8"/>
        <pc:sldMkLst>
          <pc:docMk/>
          <pc:sldMk cId="2498538577" sldId="274"/>
        </pc:sldMkLst>
        <pc:spChg chg="mod">
          <ac:chgData name="Shaji Varghese" userId="b6635ce32d741a41" providerId="LiveId" clId="{CD33A289-3EFB-47A9-9FE6-EB920800AECF}" dt="2025-02-09T10:24:29.353" v="8"/>
          <ac:spMkLst>
            <pc:docMk/>
            <pc:sldMk cId="2498538577" sldId="274"/>
            <ac:spMk id="5" creationId="{074F492E-7ED6-E300-A6FE-CCD3665C0179}"/>
          </ac:spMkLst>
        </pc:spChg>
      </pc:sldChg>
      <pc:sldChg chg="modSp mod">
        <pc:chgData name="Shaji Varghese" userId="b6635ce32d741a41" providerId="LiveId" clId="{CD33A289-3EFB-47A9-9FE6-EB920800AECF}" dt="2025-02-09T10:24:34.277" v="9"/>
        <pc:sldMkLst>
          <pc:docMk/>
          <pc:sldMk cId="166738675" sldId="275"/>
        </pc:sldMkLst>
        <pc:spChg chg="mod">
          <ac:chgData name="Shaji Varghese" userId="b6635ce32d741a41" providerId="LiveId" clId="{CD33A289-3EFB-47A9-9FE6-EB920800AECF}" dt="2025-02-09T10:24:34.277" v="9"/>
          <ac:spMkLst>
            <pc:docMk/>
            <pc:sldMk cId="166738675" sldId="275"/>
            <ac:spMk id="5" creationId="{074F492E-7ED6-E300-A6FE-CCD3665C0179}"/>
          </ac:spMkLst>
        </pc:spChg>
      </pc:sldChg>
      <pc:sldChg chg="modSp mod">
        <pc:chgData name="Shaji Varghese" userId="b6635ce32d741a41" providerId="LiveId" clId="{CD33A289-3EFB-47A9-9FE6-EB920800AECF}" dt="2025-02-09T10:24:43.774" v="11"/>
        <pc:sldMkLst>
          <pc:docMk/>
          <pc:sldMk cId="2718517335" sldId="276"/>
        </pc:sldMkLst>
        <pc:spChg chg="mod">
          <ac:chgData name="Shaji Varghese" userId="b6635ce32d741a41" providerId="LiveId" clId="{CD33A289-3EFB-47A9-9FE6-EB920800AECF}" dt="2025-02-09T10:24:43.774" v="11"/>
          <ac:spMkLst>
            <pc:docMk/>
            <pc:sldMk cId="2718517335" sldId="276"/>
            <ac:spMk id="5" creationId="{074F492E-7ED6-E300-A6FE-CCD3665C0179}"/>
          </ac:spMkLst>
        </pc:spChg>
      </pc:sldChg>
      <pc:sldChg chg="modSp mod">
        <pc:chgData name="Shaji Varghese" userId="b6635ce32d741a41" providerId="LiveId" clId="{CD33A289-3EFB-47A9-9FE6-EB920800AECF}" dt="2025-02-09T10:24:39.149" v="10"/>
        <pc:sldMkLst>
          <pc:docMk/>
          <pc:sldMk cId="2561094218" sldId="277"/>
        </pc:sldMkLst>
        <pc:spChg chg="mod">
          <ac:chgData name="Shaji Varghese" userId="b6635ce32d741a41" providerId="LiveId" clId="{CD33A289-3EFB-47A9-9FE6-EB920800AECF}" dt="2025-02-09T10:24:39.149" v="10"/>
          <ac:spMkLst>
            <pc:docMk/>
            <pc:sldMk cId="2561094218" sldId="277"/>
            <ac:spMk id="5" creationId="{074F492E-7ED6-E300-A6FE-CCD3665C0179}"/>
          </ac:spMkLst>
        </pc:spChg>
      </pc:sldChg>
    </pc:docChg>
  </pc:docChgLst>
  <pc:docChgLst>
    <pc:chgData name="Shaji Varghese" userId="b6635ce32d741a41" providerId="LiveId" clId="{F60C50F0-E595-4995-A6AA-3FAACDF8CB00}"/>
    <pc:docChg chg="modSld">
      <pc:chgData name="Shaji Varghese" userId="b6635ce32d741a41" providerId="LiveId" clId="{F60C50F0-E595-4995-A6AA-3FAACDF8CB00}" dt="2024-05-01T08:22:57.486" v="7" actId="113"/>
      <pc:docMkLst>
        <pc:docMk/>
      </pc:docMkLst>
      <pc:sldChg chg="modSp mod">
        <pc:chgData name="Shaji Varghese" userId="b6635ce32d741a41" providerId="LiveId" clId="{F60C50F0-E595-4995-A6AA-3FAACDF8CB00}" dt="2024-05-01T08:22:11.071" v="0" actId="113"/>
        <pc:sldMkLst>
          <pc:docMk/>
          <pc:sldMk cId="4242661251" sldId="271"/>
        </pc:sldMkLst>
      </pc:sldChg>
      <pc:sldChg chg="modSp mod">
        <pc:chgData name="Shaji Varghese" userId="b6635ce32d741a41" providerId="LiveId" clId="{F60C50F0-E595-4995-A6AA-3FAACDF8CB00}" dt="2024-05-01T08:22:17.587" v="1" actId="113"/>
        <pc:sldMkLst>
          <pc:docMk/>
          <pc:sldMk cId="2793296557" sldId="272"/>
        </pc:sldMkLst>
      </pc:sldChg>
      <pc:sldChg chg="modSp mod">
        <pc:chgData name="Shaji Varghese" userId="b6635ce32d741a41" providerId="LiveId" clId="{F60C50F0-E595-4995-A6AA-3FAACDF8CB00}" dt="2024-05-01T08:22:27.441" v="3" actId="2710"/>
        <pc:sldMkLst>
          <pc:docMk/>
          <pc:sldMk cId="1196752240" sldId="273"/>
        </pc:sldMkLst>
      </pc:sldChg>
      <pc:sldChg chg="modSp mod">
        <pc:chgData name="Shaji Varghese" userId="b6635ce32d741a41" providerId="LiveId" clId="{F60C50F0-E595-4995-A6AA-3FAACDF8CB00}" dt="2024-05-01T08:22:33.126" v="4" actId="113"/>
        <pc:sldMkLst>
          <pc:docMk/>
          <pc:sldMk cId="2498538577" sldId="274"/>
        </pc:sldMkLst>
      </pc:sldChg>
      <pc:sldChg chg="modSp mod">
        <pc:chgData name="Shaji Varghese" userId="b6635ce32d741a41" providerId="LiveId" clId="{F60C50F0-E595-4995-A6AA-3FAACDF8CB00}" dt="2024-05-01T08:22:39.916" v="5" actId="113"/>
        <pc:sldMkLst>
          <pc:docMk/>
          <pc:sldMk cId="166738675" sldId="275"/>
        </pc:sldMkLst>
      </pc:sldChg>
      <pc:sldChg chg="modSp mod">
        <pc:chgData name="Shaji Varghese" userId="b6635ce32d741a41" providerId="LiveId" clId="{F60C50F0-E595-4995-A6AA-3FAACDF8CB00}" dt="2024-05-01T08:22:57.486" v="7" actId="113"/>
        <pc:sldMkLst>
          <pc:docMk/>
          <pc:sldMk cId="2718517335" sldId="276"/>
        </pc:sldMkLst>
      </pc:sldChg>
      <pc:sldChg chg="modSp mod">
        <pc:chgData name="Shaji Varghese" userId="b6635ce32d741a41" providerId="LiveId" clId="{F60C50F0-E595-4995-A6AA-3FAACDF8CB00}" dt="2024-05-01T08:22:52.232" v="6" actId="113"/>
        <pc:sldMkLst>
          <pc:docMk/>
          <pc:sldMk cId="2561094218" sldId="277"/>
        </pc:sldMkLst>
      </pc:sldChg>
    </pc:docChg>
  </pc:docChgLst>
  <pc:docChgLst>
    <pc:chgData name="Bcc Abca" userId="218cc70be08a6819" providerId="LiveId" clId="{8E09C7F8-3E05-47EE-8446-6CEE36977B5B}"/>
    <pc:docChg chg="modSld">
      <pc:chgData name="Bcc Abca" userId="218cc70be08a6819" providerId="LiveId" clId="{8E09C7F8-3E05-47EE-8446-6CEE36977B5B}" dt="2025-02-02T06:42:50.645" v="1" actId="20577"/>
      <pc:docMkLst>
        <pc:docMk/>
      </pc:docMkLst>
      <pc:sldChg chg="modSp mod">
        <pc:chgData name="Bcc Abca" userId="218cc70be08a6819" providerId="LiveId" clId="{8E09C7F8-3E05-47EE-8446-6CEE36977B5B}" dt="2025-02-02T06:42:50.645" v="1" actId="20577"/>
        <pc:sldMkLst>
          <pc:docMk/>
          <pc:sldMk cId="1196752240" sldId="273"/>
        </pc:sldMkLst>
        <pc:spChg chg="mod">
          <ac:chgData name="Bcc Abca" userId="218cc70be08a6819" providerId="LiveId" clId="{8E09C7F8-3E05-47EE-8446-6CEE36977B5B}" dt="2025-02-02T06:42:50.645" v="1" actId="20577"/>
          <ac:spMkLst>
            <pc:docMk/>
            <pc:sldMk cId="1196752240" sldId="273"/>
            <ac:spMk id="2" creationId="{1824DE22-3304-1C21-D76C-EC16EE39B085}"/>
          </ac:spMkLst>
        </pc:spChg>
      </pc:sldChg>
    </pc:docChg>
  </pc:docChgLst>
  <pc:docChgLst>
    <pc:chgData name="Shaji Varghese" userId="b6635ce32d741a41" providerId="LiveId" clId="{8833A1F9-333A-4364-A416-1D6D180C176D}"/>
    <pc:docChg chg="undo custSel addSld modSld">
      <pc:chgData name="Shaji Varghese" userId="b6635ce32d741a41" providerId="LiveId" clId="{8833A1F9-333A-4364-A416-1D6D180C176D}" dt="2024-03-03T19:12:44.100" v="214" actId="20577"/>
      <pc:docMkLst>
        <pc:docMk/>
      </pc:docMkLst>
      <pc:sldChg chg="modSp mod">
        <pc:chgData name="Shaji Varghese" userId="b6635ce32d741a41" providerId="LiveId" clId="{8833A1F9-333A-4364-A416-1D6D180C176D}" dt="2024-03-03T19:02:20.833" v="109" actId="2710"/>
        <pc:sldMkLst>
          <pc:docMk/>
          <pc:sldMk cId="4242661251" sldId="271"/>
        </pc:sldMkLst>
      </pc:sldChg>
      <pc:sldChg chg="modSp mod">
        <pc:chgData name="Shaji Varghese" userId="b6635ce32d741a41" providerId="LiveId" clId="{8833A1F9-333A-4364-A416-1D6D180C176D}" dt="2024-03-03T19:04:53.107" v="142" actId="20577"/>
        <pc:sldMkLst>
          <pc:docMk/>
          <pc:sldMk cId="2793296557" sldId="272"/>
        </pc:sldMkLst>
      </pc:sldChg>
      <pc:sldChg chg="modSp mod">
        <pc:chgData name="Shaji Varghese" userId="b6635ce32d741a41" providerId="LiveId" clId="{8833A1F9-333A-4364-A416-1D6D180C176D}" dt="2024-03-03T19:06:52.174" v="196" actId="6549"/>
        <pc:sldMkLst>
          <pc:docMk/>
          <pc:sldMk cId="1196752240" sldId="273"/>
        </pc:sldMkLst>
      </pc:sldChg>
      <pc:sldChg chg="modSp mod">
        <pc:chgData name="Shaji Varghese" userId="b6635ce32d741a41" providerId="LiveId" clId="{8833A1F9-333A-4364-A416-1D6D180C176D}" dt="2024-03-03T19:11:01.078" v="200" actId="20577"/>
        <pc:sldMkLst>
          <pc:docMk/>
          <pc:sldMk cId="2498538577" sldId="274"/>
        </pc:sldMkLst>
      </pc:sldChg>
      <pc:sldChg chg="modSp add mod">
        <pc:chgData name="Shaji Varghese" userId="b6635ce32d741a41" providerId="LiveId" clId="{8833A1F9-333A-4364-A416-1D6D180C176D}" dt="2024-03-03T19:11:32.043" v="204" actId="2710"/>
        <pc:sldMkLst>
          <pc:docMk/>
          <pc:sldMk cId="166738675" sldId="275"/>
        </pc:sldMkLst>
      </pc:sldChg>
      <pc:sldChg chg="modSp add mod">
        <pc:chgData name="Shaji Varghese" userId="b6635ce32d741a41" providerId="LiveId" clId="{8833A1F9-333A-4364-A416-1D6D180C176D}" dt="2024-03-03T19:12:44.100" v="214" actId="20577"/>
        <pc:sldMkLst>
          <pc:docMk/>
          <pc:sldMk cId="2718517335" sldId="276"/>
        </pc:sldMkLst>
      </pc:sldChg>
      <pc:sldChg chg="modSp add mod">
        <pc:chgData name="Shaji Varghese" userId="b6635ce32d741a41" providerId="LiveId" clId="{8833A1F9-333A-4364-A416-1D6D180C176D}" dt="2024-03-03T19:12:11.718" v="210" actId="20577"/>
        <pc:sldMkLst>
          <pc:docMk/>
          <pc:sldMk cId="2561094218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BE9A1-1CCA-22A5-5F1C-276F73721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19C62F-C360-682F-4688-162B8C4CC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F43DA-78B9-FE21-83ED-67B873C7C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6D29-2597-4C40-92DC-A1EAB8CC022D}" type="datetimeFigureOut">
              <a:rPr lang="en-AE" smtClean="0"/>
              <a:t>09/02/2025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E46B6-A234-10DD-EFC9-51BFC4406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8F57-9FFF-366D-C0D4-A506B530B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00A9-C5EE-486E-853D-04FE8F3FE9A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0696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8F839-DFB0-E1FE-6D4F-C827ADCDC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C31024-7AF8-F6A7-EFBE-C5DF855FE1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BC076-1545-1986-DA41-57C42B179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6D29-2597-4C40-92DC-A1EAB8CC022D}" type="datetimeFigureOut">
              <a:rPr lang="en-AE" smtClean="0"/>
              <a:t>09/02/2025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C4D71-EA7A-82BD-CD1D-044C6ECA2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A588A-540F-0D3B-D3E8-3FF7162CF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00A9-C5EE-486E-853D-04FE8F3FE9A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7636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078297-D7FF-54AF-287A-8BFF1CEF68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36A3F-7E38-5D07-A0C7-0C8A2C6F62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473AF-CA52-FDE4-94FE-2A81DBC9E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6D29-2597-4C40-92DC-A1EAB8CC022D}" type="datetimeFigureOut">
              <a:rPr lang="en-AE" smtClean="0"/>
              <a:t>09/02/2025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E7407-310E-ED9A-04CC-0CA13D3D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65485-B38E-B2BB-BF5A-C4B5C97DF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00A9-C5EE-486E-853D-04FE8F3FE9A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13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4856B-3CAB-97C4-498E-A10CA589B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9C7F3-21F0-6629-180D-F10C91D57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8B1E4-3061-75D4-3509-13F650C46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6D29-2597-4C40-92DC-A1EAB8CC022D}" type="datetimeFigureOut">
              <a:rPr lang="en-AE" smtClean="0"/>
              <a:t>09/02/2025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A0D5F-E27D-EC8E-E086-FF34493CA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625A2-4333-0B64-8B67-4B8EE3220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00A9-C5EE-486E-853D-04FE8F3FE9A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32293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83D49-4DA4-EB12-4E92-AA7065B95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8082A-6666-778F-43F4-469740F57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12B68-00F8-ACD6-6744-4908868A8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6D29-2597-4C40-92DC-A1EAB8CC022D}" type="datetimeFigureOut">
              <a:rPr lang="en-AE" smtClean="0"/>
              <a:t>09/02/2025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C553F-D136-7679-A0B4-76C56F2A0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C05AC-863E-1862-EDD4-1BE2E1563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00A9-C5EE-486E-853D-04FE8F3FE9A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6347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371A7-801D-2DA6-1D6D-1B58D291B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32010-6F62-C8F4-AAA7-E547C2AC9C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3FD96-C38F-220F-CFD8-7CED701BF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660EB3-7D6E-0047-0D5D-37B0DAF60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6D29-2597-4C40-92DC-A1EAB8CC022D}" type="datetimeFigureOut">
              <a:rPr lang="en-AE" smtClean="0"/>
              <a:t>09/02/2025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9C3B3-0F83-7034-CD07-C5BB7B1C7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02073-E1D4-F8BE-BE73-DCB46ADD0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00A9-C5EE-486E-853D-04FE8F3FE9A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1439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C2DFB-72F6-5C93-E574-82CA96DEA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2D19F0-DD0F-F527-E4A4-A581176D2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7D6D11-BB2A-BB6A-E328-91F14A7A5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0C79B0-B9C2-738B-2BDB-55513415DE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28532E-27AA-53EB-C02C-67F500C57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CA7DFC-551F-C207-0A42-E7C10EA9F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6D29-2597-4C40-92DC-A1EAB8CC022D}" type="datetimeFigureOut">
              <a:rPr lang="en-AE" smtClean="0"/>
              <a:t>09/02/2025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289FD-12C2-BC58-6DD0-9086F2D52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C781F4-E487-A9B6-C33F-DBBF60059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00A9-C5EE-486E-853D-04FE8F3FE9A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9518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CD22A-183B-351F-4DAF-822D238D6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6D95EB-AD77-397C-DA76-4635782A5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6D29-2597-4C40-92DC-A1EAB8CC022D}" type="datetimeFigureOut">
              <a:rPr lang="en-AE" smtClean="0"/>
              <a:t>09/02/2025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26968C-1201-522F-E4C3-1158F3494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1A9500-A0A5-16CD-E4D6-D03CFD66D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00A9-C5EE-486E-853D-04FE8F3FE9A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56882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4F5C17-C505-FCAD-67AC-27C6183E3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6D29-2597-4C40-92DC-A1EAB8CC022D}" type="datetimeFigureOut">
              <a:rPr lang="en-AE" smtClean="0"/>
              <a:t>09/02/2025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E6A7B2-0FA1-36FD-9E0D-C0BB76A6E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0F5B7-F6EF-9765-0DEA-0B7360F01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00A9-C5EE-486E-853D-04FE8F3FE9A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8469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BC2A7-F280-529A-AB03-EF2602EDB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40B1E-8E57-8128-5D70-2786C897F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D8D939-8EF8-002C-1CBA-061FC4FBD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2D188-CC17-5917-7E59-498339BAB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6D29-2597-4C40-92DC-A1EAB8CC022D}" type="datetimeFigureOut">
              <a:rPr lang="en-AE" smtClean="0"/>
              <a:t>09/02/2025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B69414-029B-E994-ACA4-51BF11B64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8FE7FE-EB1C-3EEC-19B7-D1575F7C4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00A9-C5EE-486E-853D-04FE8F3FE9A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48856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67F46-3FFF-C2F7-CC45-EFC2EFC9C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849859-62AE-71A3-E6BA-5EF7E792D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45B513-AC2E-FAE7-A16F-649C27BE4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BB205A-3CFB-24AC-E0C7-09BB17C78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6D29-2597-4C40-92DC-A1EAB8CC022D}" type="datetimeFigureOut">
              <a:rPr lang="en-AE" smtClean="0"/>
              <a:t>09/02/2025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DF8419-A2BD-35ED-A761-C8C4A1FA5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65284C-242D-C413-C87F-CFEC0752F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00A9-C5EE-486E-853D-04FE8F3FE9A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8786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219A78-BDB7-8B3E-5575-2CA2EFA64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68DE5-9DD8-442A-618F-CC0AA9ECE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9F3E2-957F-4B2B-33AC-C4A0D5A85B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D6D29-2597-4C40-92DC-A1EAB8CC022D}" type="datetimeFigureOut">
              <a:rPr lang="en-AE" smtClean="0"/>
              <a:t>09/02/2025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DDC45-66A5-79E7-858A-E21DAC8D2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91FE0-0CE2-2A65-A3F0-0A2498E5E4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300A9-C5EE-486E-853D-04FE8F3FE9A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4743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4DE22-3304-1C21-D76C-EC16EE39B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8407" y="2181225"/>
            <a:ext cx="11555186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Daivasnehame</a:t>
            </a:r>
            <a:r>
              <a:rPr lang="en-US" sz="4000" b="1" dirty="0"/>
              <a:t> </a:t>
            </a:r>
            <a:r>
              <a:rPr lang="en-US" sz="4000" b="1" dirty="0" err="1"/>
              <a:t>Daivasnehame</a:t>
            </a:r>
            <a:br>
              <a:rPr lang="en-US" sz="4000" b="1" dirty="0"/>
            </a:br>
            <a:r>
              <a:rPr lang="en-US" sz="4000" b="1" dirty="0" err="1"/>
              <a:t>Athinullakalam</a:t>
            </a:r>
            <a:r>
              <a:rPr lang="en-US" sz="4000" b="1" dirty="0"/>
              <a:t> </a:t>
            </a:r>
            <a:r>
              <a:rPr lang="en-US" sz="4000" b="1" dirty="0" err="1"/>
              <a:t>uyaram</a:t>
            </a:r>
            <a:r>
              <a:rPr lang="en-US" sz="4000" b="1" dirty="0"/>
              <a:t> </a:t>
            </a:r>
            <a:r>
              <a:rPr lang="en-US" sz="4000" b="1" dirty="0" err="1"/>
              <a:t>aazham</a:t>
            </a:r>
            <a:r>
              <a:rPr lang="en-US" sz="4000" b="1" dirty="0"/>
              <a:t> </a:t>
            </a:r>
            <a:r>
              <a:rPr lang="en-US" sz="4000" b="1" dirty="0" err="1"/>
              <a:t>aprameyame</a:t>
            </a:r>
            <a:endParaRPr lang="en-US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B578F3-7095-78DB-D806-1C6567409762}"/>
              </a:ext>
            </a:extLst>
          </p:cNvPr>
          <p:cNvSpPr txBox="1"/>
          <p:nvPr/>
        </p:nvSpPr>
        <p:spPr>
          <a:xfrm>
            <a:off x="228600" y="933450"/>
            <a:ext cx="11555185" cy="1480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ദൈവസ്നേഹമേ ദൈവസ്നേഹമേ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അതിനുള്ളകല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മുയരമാഴ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മപ്രമേയമേ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661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4DE22-3304-1C21-D76C-EC16EE39B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021" y="2952750"/>
            <a:ext cx="11693979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/>
              <a:t>Paapakkuzhiyil</a:t>
            </a:r>
            <a:r>
              <a:rPr lang="en-US" sz="3600" b="1" dirty="0"/>
              <a:t> </a:t>
            </a:r>
            <a:r>
              <a:rPr lang="en-US" sz="3600" b="1" dirty="0" err="1"/>
              <a:t>aandupoya</a:t>
            </a:r>
            <a:r>
              <a:rPr lang="en-US" sz="3600" b="1" dirty="0"/>
              <a:t> </a:t>
            </a:r>
            <a:r>
              <a:rPr lang="en-US" sz="3600" b="1" dirty="0" err="1"/>
              <a:t>naranu</a:t>
            </a:r>
            <a:r>
              <a:rPr lang="en-US" sz="3600" b="1" dirty="0"/>
              <a:t> </a:t>
            </a:r>
            <a:r>
              <a:rPr lang="en-US" sz="3600" b="1" dirty="0" err="1"/>
              <a:t>mochanam</a:t>
            </a:r>
            <a:br>
              <a:rPr lang="en-US" sz="3600" b="1" dirty="0"/>
            </a:br>
            <a:r>
              <a:rPr lang="en-US" sz="3600" b="1" dirty="0" err="1"/>
              <a:t>Praapippathinithinte</a:t>
            </a:r>
            <a:r>
              <a:rPr lang="en-US" sz="3600" b="1" dirty="0"/>
              <a:t> </a:t>
            </a:r>
            <a:r>
              <a:rPr lang="en-US" sz="3600" b="1" dirty="0" err="1"/>
              <a:t>aazhamaanu</a:t>
            </a:r>
            <a:r>
              <a:rPr lang="en-US" sz="3600" b="1" dirty="0"/>
              <a:t> </a:t>
            </a:r>
            <a:r>
              <a:rPr lang="en-US" sz="3600" b="1" dirty="0" err="1"/>
              <a:t>kaaranam</a:t>
            </a:r>
            <a:br>
              <a:rPr lang="en-US" sz="3600" b="1" dirty="0"/>
            </a:br>
            <a:r>
              <a:rPr lang="en-US" sz="3600" b="1" dirty="0"/>
              <a:t>	</a:t>
            </a:r>
            <a:r>
              <a:rPr lang="en-US" sz="3600" b="1" dirty="0" err="1"/>
              <a:t>Daivasnehame</a:t>
            </a:r>
            <a:r>
              <a:rPr lang="en-US" sz="3600" b="1" dirty="0"/>
              <a:t> </a:t>
            </a:r>
            <a:r>
              <a:rPr lang="en-US" sz="3600" b="1" dirty="0" err="1"/>
              <a:t>Daivasnehame</a:t>
            </a:r>
            <a:br>
              <a:rPr lang="en-US" sz="3600" b="1" dirty="0"/>
            </a:br>
            <a:r>
              <a:rPr lang="en-US" sz="3600" b="1" dirty="0"/>
              <a:t>	</a:t>
            </a:r>
            <a:r>
              <a:rPr lang="en-US" sz="3600" b="1" dirty="0" err="1"/>
              <a:t>Athinullakalam</a:t>
            </a:r>
            <a:r>
              <a:rPr lang="en-US" sz="3600" b="1" dirty="0"/>
              <a:t> </a:t>
            </a:r>
            <a:r>
              <a:rPr lang="en-US" sz="3600" b="1" dirty="0" err="1"/>
              <a:t>uyaram</a:t>
            </a:r>
            <a:r>
              <a:rPr lang="en-US" sz="3600" b="1" dirty="0"/>
              <a:t> </a:t>
            </a:r>
            <a:r>
              <a:rPr lang="en-US" sz="3600" b="1" dirty="0" err="1"/>
              <a:t>aazham</a:t>
            </a:r>
            <a:r>
              <a:rPr lang="en-US" sz="3600" b="1" dirty="0"/>
              <a:t> </a:t>
            </a:r>
            <a:r>
              <a:rPr lang="en-US" sz="3600" b="1" dirty="0" err="1"/>
              <a:t>aprameyame</a:t>
            </a:r>
            <a:endParaRPr lang="en-US" sz="3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6C665D-09A4-B538-5D50-C150E927AC72}"/>
              </a:ext>
            </a:extLst>
          </p:cNvPr>
          <p:cNvSpPr txBox="1"/>
          <p:nvPr/>
        </p:nvSpPr>
        <p:spPr>
          <a:xfrm>
            <a:off x="604837" y="485775"/>
            <a:ext cx="10982325" cy="2607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പാപക്കുഴിയിലാണ്ടുപോയ നരനു മോചനം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പ്രാപിപ്പതിനിതിന്‍റെയാഴമാണു കാരണം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ദൈവസ്നേഹമേ ദൈവസ്നേഹമേ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അതിനുള്ളകല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മുയരമാഴ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മപ്രമേയമേ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93296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4DE22-3304-1C21-D76C-EC16EE39B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507" y="2981325"/>
            <a:ext cx="10825843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/>
              <a:t>Anusarichidaathe</a:t>
            </a:r>
            <a:r>
              <a:rPr lang="en-US" sz="3600" b="1" dirty="0"/>
              <a:t> </a:t>
            </a:r>
            <a:r>
              <a:rPr lang="en-US" sz="3600" b="1" dirty="0" err="1"/>
              <a:t>aanja</a:t>
            </a:r>
            <a:r>
              <a:rPr lang="en-US" sz="3600" b="1" dirty="0"/>
              <a:t> </a:t>
            </a:r>
            <a:r>
              <a:rPr lang="en-US" sz="3600" b="1" dirty="0" err="1"/>
              <a:t>avaganichathaam</a:t>
            </a:r>
            <a:br>
              <a:rPr lang="en-US" sz="3600" b="1" dirty="0"/>
            </a:br>
            <a:r>
              <a:rPr lang="en-US" sz="3600" b="1" dirty="0" err="1"/>
              <a:t>Manujanodu</a:t>
            </a:r>
            <a:r>
              <a:rPr lang="en-US" sz="3600" b="1" dirty="0"/>
              <a:t> karuna </a:t>
            </a:r>
            <a:r>
              <a:rPr lang="en-US" sz="3600" b="1"/>
              <a:t>kaanich-athinu</a:t>
            </a:r>
            <a:r>
              <a:rPr lang="en-US" sz="3600" b="1" dirty="0"/>
              <a:t> </a:t>
            </a:r>
            <a:r>
              <a:rPr lang="en-US" sz="3600" b="1" dirty="0" err="1"/>
              <a:t>kaaranam</a:t>
            </a:r>
            <a:br>
              <a:rPr lang="en-US" sz="3500" b="1" dirty="0"/>
            </a:br>
            <a:r>
              <a:rPr lang="en-US" sz="3500" b="1" dirty="0"/>
              <a:t>	</a:t>
            </a:r>
            <a:r>
              <a:rPr lang="en-US" sz="3500" b="1" dirty="0" err="1"/>
              <a:t>Daivasnehame</a:t>
            </a:r>
            <a:r>
              <a:rPr lang="en-US" sz="3500" b="1" dirty="0"/>
              <a:t> </a:t>
            </a:r>
            <a:r>
              <a:rPr lang="en-US" sz="3500" b="1" dirty="0" err="1"/>
              <a:t>Daivasnehame</a:t>
            </a:r>
            <a:br>
              <a:rPr lang="en-US" sz="3500" b="1" dirty="0"/>
            </a:br>
            <a:r>
              <a:rPr lang="en-US" sz="3500" b="1" dirty="0"/>
              <a:t>	</a:t>
            </a:r>
            <a:r>
              <a:rPr lang="en-US" sz="3500" b="1" dirty="0" err="1"/>
              <a:t>Athinullakalam</a:t>
            </a:r>
            <a:r>
              <a:rPr lang="en-US" sz="3500" b="1" dirty="0"/>
              <a:t> </a:t>
            </a:r>
            <a:r>
              <a:rPr lang="en-US" sz="3500" b="1" dirty="0" err="1"/>
              <a:t>uyaram</a:t>
            </a:r>
            <a:r>
              <a:rPr lang="en-US" sz="3500" b="1" dirty="0"/>
              <a:t> </a:t>
            </a:r>
            <a:r>
              <a:rPr lang="en-US" sz="3500" b="1" dirty="0" err="1"/>
              <a:t>aazham</a:t>
            </a:r>
            <a:r>
              <a:rPr lang="en-US" sz="3500" b="1" dirty="0"/>
              <a:t> </a:t>
            </a:r>
            <a:r>
              <a:rPr lang="en-US" sz="3500" b="1" dirty="0" err="1"/>
              <a:t>aprameyame</a:t>
            </a:r>
            <a:endParaRPr lang="en-US" sz="35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85BBA1-35E4-20E6-AE11-9895E8F224DF}"/>
              </a:ext>
            </a:extLst>
          </p:cNvPr>
          <p:cNvSpPr txBox="1"/>
          <p:nvPr/>
        </p:nvSpPr>
        <p:spPr>
          <a:xfrm>
            <a:off x="737507" y="566440"/>
            <a:ext cx="10892518" cy="2607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അനുസരിച്ചിടാതെയാജ്ഞയവഗണിച്ചതാം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മനുജനോടു കരുണ കാണിച്ചതിനു കാരണം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ദൈവസ്നേഹമേ ദൈവസ്നേഹമേ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അതിനുള്ളകല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മുയരമാഴ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മപ്രമേയമേ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96752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4DE22-3304-1C21-D76C-EC16EE39B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157" y="2943225"/>
            <a:ext cx="11283044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/>
              <a:t>Kurishileka</a:t>
            </a:r>
            <a:r>
              <a:rPr lang="en-US" sz="3600" b="1" dirty="0"/>
              <a:t> </a:t>
            </a:r>
            <a:r>
              <a:rPr lang="en-US" sz="3600" b="1" dirty="0" err="1"/>
              <a:t>jaathane</a:t>
            </a:r>
            <a:r>
              <a:rPr lang="en-US" sz="3600" b="1" dirty="0"/>
              <a:t> </a:t>
            </a:r>
            <a:r>
              <a:rPr lang="en-US" sz="3600" b="1" dirty="0" err="1"/>
              <a:t>thakarthu</a:t>
            </a:r>
            <a:r>
              <a:rPr lang="en-US" sz="3600" b="1" dirty="0"/>
              <a:t> </a:t>
            </a:r>
            <a:r>
              <a:rPr lang="en-US" sz="3600" b="1" dirty="0" err="1"/>
              <a:t>vairikal</a:t>
            </a:r>
            <a:br>
              <a:rPr lang="en-US" sz="3600" b="1" dirty="0"/>
            </a:br>
            <a:r>
              <a:rPr lang="en-US" sz="3600" b="1" dirty="0" err="1"/>
              <a:t>Kkanishavum</a:t>
            </a:r>
            <a:r>
              <a:rPr lang="en-US" sz="3600" b="1" dirty="0"/>
              <a:t> </a:t>
            </a:r>
            <a:r>
              <a:rPr lang="en-US" sz="3600" b="1" dirty="0" err="1"/>
              <a:t>vimochanam</a:t>
            </a:r>
            <a:r>
              <a:rPr lang="en-US" sz="3600" b="1" dirty="0"/>
              <a:t> </a:t>
            </a:r>
            <a:r>
              <a:rPr lang="en-US" sz="3600" b="1" dirty="0" err="1"/>
              <a:t>varuthiveckkayo</a:t>
            </a:r>
            <a:r>
              <a:rPr lang="en-US" sz="3600" b="1" dirty="0"/>
              <a:t>!</a:t>
            </a:r>
            <a:br>
              <a:rPr lang="en-US" sz="3500" b="1" dirty="0"/>
            </a:br>
            <a:r>
              <a:rPr lang="en-US" sz="3500" b="1" dirty="0"/>
              <a:t>	</a:t>
            </a:r>
            <a:r>
              <a:rPr lang="en-US" sz="3500" b="1" dirty="0" err="1"/>
              <a:t>Daivasnehame</a:t>
            </a:r>
            <a:r>
              <a:rPr lang="en-US" sz="3500" b="1" dirty="0"/>
              <a:t> </a:t>
            </a:r>
            <a:r>
              <a:rPr lang="en-US" sz="3500" b="1" dirty="0" err="1"/>
              <a:t>Daivasnehame</a:t>
            </a:r>
            <a:br>
              <a:rPr lang="en-US" sz="3500" b="1" dirty="0"/>
            </a:br>
            <a:r>
              <a:rPr lang="en-US" sz="3500" b="1" dirty="0"/>
              <a:t>	</a:t>
            </a:r>
            <a:r>
              <a:rPr lang="en-US" sz="3500" b="1" dirty="0" err="1"/>
              <a:t>Athinullakalam</a:t>
            </a:r>
            <a:r>
              <a:rPr lang="en-US" sz="3500" b="1" dirty="0"/>
              <a:t> </a:t>
            </a:r>
            <a:r>
              <a:rPr lang="en-US" sz="3500" b="1" dirty="0" err="1"/>
              <a:t>uyaram</a:t>
            </a:r>
            <a:r>
              <a:rPr lang="en-US" sz="3500" b="1" dirty="0"/>
              <a:t> </a:t>
            </a:r>
            <a:r>
              <a:rPr lang="en-US" sz="3500" b="1" dirty="0" err="1"/>
              <a:t>aazham</a:t>
            </a:r>
            <a:r>
              <a:rPr lang="en-US" sz="3500" b="1" dirty="0"/>
              <a:t> </a:t>
            </a:r>
            <a:r>
              <a:rPr lang="en-US" sz="3500" b="1" dirty="0" err="1"/>
              <a:t>aprameyame</a:t>
            </a:r>
            <a:endParaRPr lang="en-US" sz="35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4F492E-7ED6-E300-A6FE-CCD3665C0179}"/>
              </a:ext>
            </a:extLst>
          </p:cNvPr>
          <p:cNvSpPr txBox="1"/>
          <p:nvPr/>
        </p:nvSpPr>
        <p:spPr>
          <a:xfrm>
            <a:off x="771525" y="409574"/>
            <a:ext cx="10439400" cy="2607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കുരിശിലേക ജാതനെ തകര്‍ത്തു വൈരികള്‍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ക്കനിശവും വിമോചനം വരുത്തിവയ്ക്കയോ</a:t>
            </a:r>
            <a:endParaRPr lang="en-US" sz="2800" b="1" dirty="0"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ദൈവസ്നേഹമേ ദൈവസ്നേഹമേ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അതിനുള്ളകല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മുയരമാഴ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മപ്രമേയമേ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98538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4DE22-3304-1C21-D76C-EC16EE39B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0832" y="3171825"/>
            <a:ext cx="11283044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/>
              <a:t>Azhukinaarum</a:t>
            </a:r>
            <a:r>
              <a:rPr lang="en-US" sz="3600" b="1" dirty="0"/>
              <a:t> </a:t>
            </a:r>
            <a:r>
              <a:rPr lang="en-US" sz="3600" b="1" dirty="0" err="1"/>
              <a:t>shavasamaanaraaya</a:t>
            </a:r>
            <a:r>
              <a:rPr lang="en-US" sz="3600" b="1" dirty="0"/>
              <a:t> </a:t>
            </a:r>
            <a:r>
              <a:rPr lang="en-US" sz="3600" b="1" dirty="0" err="1"/>
              <a:t>paapikal</a:t>
            </a:r>
            <a:br>
              <a:rPr lang="en-US" sz="3600" b="1" dirty="0"/>
            </a:br>
            <a:r>
              <a:rPr lang="en-US" sz="3600" b="1" dirty="0" err="1"/>
              <a:t>Kkazhaku</a:t>
            </a:r>
            <a:r>
              <a:rPr lang="en-US" sz="3600" b="1" dirty="0"/>
              <a:t> </a:t>
            </a:r>
            <a:r>
              <a:rPr lang="en-US" sz="3600" b="1" dirty="0" err="1"/>
              <a:t>nalikiyazhivillaatha</a:t>
            </a:r>
            <a:r>
              <a:rPr lang="en-US" sz="3600" b="1" dirty="0"/>
              <a:t> </a:t>
            </a:r>
            <a:r>
              <a:rPr lang="en-US" sz="3600" b="1" dirty="0" err="1"/>
              <a:t>sthithiyilaakkidum</a:t>
            </a:r>
            <a:br>
              <a:rPr lang="en-US" sz="3600" b="1" dirty="0"/>
            </a:br>
            <a:r>
              <a:rPr lang="en-US" sz="3600" b="1" dirty="0"/>
              <a:t>	</a:t>
            </a:r>
            <a:r>
              <a:rPr lang="en-US" sz="3600" b="1" dirty="0" err="1"/>
              <a:t>Daivasnehame</a:t>
            </a:r>
            <a:r>
              <a:rPr lang="en-US" sz="3600" b="1" dirty="0"/>
              <a:t> </a:t>
            </a:r>
            <a:r>
              <a:rPr lang="en-US" sz="3600" b="1" dirty="0" err="1"/>
              <a:t>Daivasnehame</a:t>
            </a:r>
            <a:br>
              <a:rPr lang="en-US" sz="3600" b="1" dirty="0"/>
            </a:br>
            <a:r>
              <a:rPr lang="en-US" sz="3600" b="1" dirty="0"/>
              <a:t>	</a:t>
            </a:r>
            <a:r>
              <a:rPr lang="en-US" sz="3600" b="1" dirty="0" err="1"/>
              <a:t>Athinullakalam</a:t>
            </a:r>
            <a:r>
              <a:rPr lang="en-US" sz="3600" b="1" dirty="0"/>
              <a:t> </a:t>
            </a:r>
            <a:r>
              <a:rPr lang="en-US" sz="3600" b="1" dirty="0" err="1"/>
              <a:t>uyaram</a:t>
            </a:r>
            <a:r>
              <a:rPr lang="en-US" sz="3600" b="1" dirty="0"/>
              <a:t> </a:t>
            </a:r>
            <a:r>
              <a:rPr lang="en-US" sz="3600" b="1" dirty="0" err="1"/>
              <a:t>aazham</a:t>
            </a:r>
            <a:r>
              <a:rPr lang="en-US" sz="3600" b="1" dirty="0"/>
              <a:t> </a:t>
            </a:r>
            <a:r>
              <a:rPr lang="en-US" sz="3600" b="1" dirty="0" err="1"/>
              <a:t>aprameyame</a:t>
            </a:r>
            <a:endParaRPr lang="en-US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4F492E-7ED6-E300-A6FE-CCD3665C0179}"/>
              </a:ext>
            </a:extLst>
          </p:cNvPr>
          <p:cNvSpPr txBox="1"/>
          <p:nvPr/>
        </p:nvSpPr>
        <p:spPr>
          <a:xfrm>
            <a:off x="771525" y="409574"/>
            <a:ext cx="10439400" cy="3254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അഴുകിനാറും ശവസമാനരായ പാപികള്‍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ക്കഴകു നല്‍കിയഴിവില്ലാത്ത സ്ഥിതിയിലാക്കിടും</a:t>
            </a:r>
            <a:endParaRPr lang="en-US" sz="2800" b="1" dirty="0"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ദൈവസ്നേഹമേ ദൈവസ്നേഹമേ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അതിനുള്ളകല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മുയരമാഴ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മപ്രമേയമേ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6738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4DE22-3304-1C21-D76C-EC16EE39B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307" y="3065157"/>
            <a:ext cx="11283044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/>
              <a:t>Swarggamathilull</a:t>
            </a:r>
            <a:r>
              <a:rPr lang="en-US" sz="3600" b="1" dirty="0"/>
              <a:t> </a:t>
            </a:r>
            <a:r>
              <a:rPr lang="en-US" sz="3600" b="1" dirty="0" err="1"/>
              <a:t>anugrahangal</a:t>
            </a:r>
            <a:r>
              <a:rPr lang="en-US" sz="3600" b="1" dirty="0"/>
              <a:t> </a:t>
            </a:r>
            <a:r>
              <a:rPr lang="en-US" sz="3600" b="1" dirty="0" err="1"/>
              <a:t>aagrahikkuvaan</a:t>
            </a:r>
            <a:br>
              <a:rPr lang="en-US" sz="3600" b="1" dirty="0"/>
            </a:br>
            <a:r>
              <a:rPr lang="en-US" sz="3600" b="1" dirty="0" err="1"/>
              <a:t>Yogyaralla</a:t>
            </a:r>
            <a:r>
              <a:rPr lang="en-US" sz="3600" b="1" dirty="0"/>
              <a:t> </a:t>
            </a:r>
            <a:r>
              <a:rPr lang="en-US" sz="3600" b="1" dirty="0" err="1"/>
              <a:t>enkilum</a:t>
            </a:r>
            <a:r>
              <a:rPr lang="en-US" sz="3600" b="1" dirty="0"/>
              <a:t> </a:t>
            </a:r>
            <a:r>
              <a:rPr lang="en-US" sz="3600" b="1" dirty="0" err="1"/>
              <a:t>narakk</a:t>
            </a:r>
            <a:r>
              <a:rPr lang="en-US" sz="3600" b="1" dirty="0"/>
              <a:t> </a:t>
            </a:r>
            <a:r>
              <a:rPr lang="en-US" sz="3600" b="1" dirty="0" err="1"/>
              <a:t>athekiya</a:t>
            </a:r>
            <a:br>
              <a:rPr lang="en-US" sz="3600" b="1" dirty="0"/>
            </a:br>
            <a:r>
              <a:rPr lang="en-US" sz="2800" b="1" dirty="0"/>
              <a:t> </a:t>
            </a:r>
            <a:br>
              <a:rPr lang="en-US" sz="3600" b="1" dirty="0"/>
            </a:br>
            <a:r>
              <a:rPr lang="en-US" sz="3600" b="1" dirty="0"/>
              <a:t>	</a:t>
            </a:r>
            <a:r>
              <a:rPr lang="en-US" sz="3600" b="1" dirty="0" err="1"/>
              <a:t>Daivasnehame</a:t>
            </a:r>
            <a:r>
              <a:rPr lang="en-US" sz="3600" b="1" dirty="0"/>
              <a:t> </a:t>
            </a:r>
            <a:r>
              <a:rPr lang="en-US" sz="3600" b="1" dirty="0" err="1"/>
              <a:t>Daivasnehame</a:t>
            </a:r>
            <a:br>
              <a:rPr lang="en-US" sz="3600" b="1" dirty="0"/>
            </a:br>
            <a:r>
              <a:rPr lang="en-US" sz="3600" b="1" dirty="0"/>
              <a:t>	</a:t>
            </a:r>
            <a:r>
              <a:rPr lang="en-US" sz="3600" b="1" dirty="0" err="1"/>
              <a:t>Athinullakalam</a:t>
            </a:r>
            <a:r>
              <a:rPr lang="en-US" sz="3600" b="1" dirty="0"/>
              <a:t> </a:t>
            </a:r>
            <a:r>
              <a:rPr lang="en-US" sz="3600" b="1" dirty="0" err="1"/>
              <a:t>uyaram</a:t>
            </a:r>
            <a:r>
              <a:rPr lang="en-US" sz="3600" b="1" dirty="0"/>
              <a:t> </a:t>
            </a:r>
            <a:r>
              <a:rPr lang="en-US" sz="3600" b="1" dirty="0" err="1"/>
              <a:t>aazham</a:t>
            </a:r>
            <a:r>
              <a:rPr lang="en-US" sz="3600" b="1" dirty="0"/>
              <a:t> </a:t>
            </a:r>
            <a:r>
              <a:rPr lang="en-US" sz="3600" b="1" dirty="0" err="1"/>
              <a:t>aprameyame</a:t>
            </a:r>
            <a:endParaRPr lang="en-US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4F492E-7ED6-E300-A6FE-CCD3665C0179}"/>
              </a:ext>
            </a:extLst>
          </p:cNvPr>
          <p:cNvSpPr txBox="1"/>
          <p:nvPr/>
        </p:nvSpPr>
        <p:spPr>
          <a:xfrm>
            <a:off x="661307" y="428624"/>
            <a:ext cx="10439400" cy="2607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സ്വര്‍ഗ്ഗമതിലുള്ളനുഗ്രഹങ്ങളാഗ്രഹിക്കുവാന്‍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യോഗ്യരല്ലയെങ്കിലും നരര്‍ക്കതേകിയ</a:t>
            </a:r>
            <a:endParaRPr lang="en-US" sz="2800" b="1" dirty="0"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ദൈവസ്നേഹമേ ദൈവസ്നേഹമേ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അതിനുള്ളകല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മുയരമാഴ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മപ്രമേയമേ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6109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4DE22-3304-1C21-D76C-EC16EE39B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682" y="2933700"/>
            <a:ext cx="11283044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/>
              <a:t>Ariganathe</a:t>
            </a:r>
            <a:r>
              <a:rPr lang="en-US" sz="3600" b="1" dirty="0"/>
              <a:t> </a:t>
            </a:r>
            <a:r>
              <a:rPr lang="en-US" sz="3600" b="1" dirty="0" err="1"/>
              <a:t>arikanachu</a:t>
            </a:r>
            <a:r>
              <a:rPr lang="en-US" sz="3600" b="1" dirty="0"/>
              <a:t> </a:t>
            </a:r>
            <a:r>
              <a:rPr lang="en-US" sz="3600" b="1" dirty="0" err="1"/>
              <a:t>suthajanangalaay</a:t>
            </a:r>
            <a:br>
              <a:rPr lang="en-US" sz="3600" b="1" dirty="0"/>
            </a:br>
            <a:r>
              <a:rPr lang="en-US" sz="3600" b="1" dirty="0" err="1"/>
              <a:t>Pariganichu</a:t>
            </a:r>
            <a:r>
              <a:rPr lang="en-US" sz="3600" b="1" dirty="0"/>
              <a:t> </a:t>
            </a:r>
            <a:r>
              <a:rPr lang="en-US" sz="3600" b="1" dirty="0" err="1"/>
              <a:t>paricharikkum</a:t>
            </a:r>
            <a:r>
              <a:rPr lang="en-US" sz="3600" b="1" dirty="0"/>
              <a:t> </a:t>
            </a:r>
            <a:r>
              <a:rPr lang="en-US" sz="3600" b="1" dirty="0" err="1"/>
              <a:t>akamazhinjathaam</a:t>
            </a:r>
            <a:br>
              <a:rPr lang="en-US" sz="3600" b="1" dirty="0"/>
            </a:br>
            <a:r>
              <a:rPr lang="en-US" sz="3600" b="1" dirty="0"/>
              <a:t>	</a:t>
            </a:r>
            <a:r>
              <a:rPr lang="en-US" sz="3600" b="1" dirty="0" err="1"/>
              <a:t>Daivasnehame</a:t>
            </a:r>
            <a:r>
              <a:rPr lang="en-US" sz="3600" b="1" dirty="0"/>
              <a:t> </a:t>
            </a:r>
            <a:r>
              <a:rPr lang="en-US" sz="3600" b="1" dirty="0" err="1"/>
              <a:t>Daivasnehame</a:t>
            </a:r>
            <a:br>
              <a:rPr lang="en-US" sz="3600" b="1" dirty="0"/>
            </a:br>
            <a:r>
              <a:rPr lang="en-US" sz="3600" b="1" dirty="0"/>
              <a:t>	</a:t>
            </a:r>
            <a:r>
              <a:rPr lang="en-US" sz="3600" b="1" dirty="0" err="1"/>
              <a:t>Athinullakalam</a:t>
            </a:r>
            <a:r>
              <a:rPr lang="en-US" sz="3600" b="1" dirty="0"/>
              <a:t> </a:t>
            </a:r>
            <a:r>
              <a:rPr lang="en-US" sz="3600" b="1" dirty="0" err="1"/>
              <a:t>uyaram</a:t>
            </a:r>
            <a:r>
              <a:rPr lang="en-US" sz="3600" b="1" dirty="0"/>
              <a:t> </a:t>
            </a:r>
            <a:r>
              <a:rPr lang="en-US" sz="3600" b="1" dirty="0" err="1"/>
              <a:t>aazham</a:t>
            </a:r>
            <a:r>
              <a:rPr lang="en-US" sz="3600" b="1" dirty="0"/>
              <a:t> </a:t>
            </a:r>
            <a:r>
              <a:rPr lang="en-US" sz="3600" b="1" dirty="0" err="1"/>
              <a:t>aprameyame</a:t>
            </a:r>
            <a:endParaRPr lang="en-US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4F492E-7ED6-E300-A6FE-CCD3665C0179}"/>
              </a:ext>
            </a:extLst>
          </p:cNvPr>
          <p:cNvSpPr txBox="1"/>
          <p:nvPr/>
        </p:nvSpPr>
        <p:spPr>
          <a:xfrm>
            <a:off x="733425" y="419099"/>
            <a:ext cx="10439400" cy="2607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അരിഗണത്തെയരികണച്ചു സുതജനങ്ങളായ്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പരിഗണിച്ചു പരിചരിക്കു മകമഴിഞ്ഞതാം</a:t>
            </a:r>
            <a:endParaRPr lang="en-US" sz="2800" b="1" dirty="0"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ദൈവസ്നേഹമേ ദൈവസ്നേഹമേ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			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അതിനുള്ളകല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മുയരമാഴ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മപ്രമേയമേ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18517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2B4761-0731-4102-A899-D54D6F74F1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0600F7-63A9-45E4-9E2B-BA69345B18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DB4918D-C153-4CD0-AD39-FBF5BFA44195}">
  <ds:schemaRefs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d7027104-440d-4d20-a578-e1d0db2aa117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236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Nirmala UI</vt:lpstr>
      <vt:lpstr>Times New Roman</vt:lpstr>
      <vt:lpstr>Office Theme</vt:lpstr>
      <vt:lpstr>Daivasnehame Daivasnehame Athinullakalam uyaram aazham aprameyame</vt:lpstr>
      <vt:lpstr>Paapakkuzhiyil aandupoya naranu mochanam Praapippathinithinte aazhamaanu kaaranam  Daivasnehame Daivasnehame  Athinullakalam uyaram aazham aprameyame</vt:lpstr>
      <vt:lpstr>Anusarichidaathe aanja avaganichathaam Manujanodu karuna kaanich-athinu kaaranam  Daivasnehame Daivasnehame  Athinullakalam uyaram aazham aprameyame</vt:lpstr>
      <vt:lpstr>Kurishileka jaathane thakarthu vairikal Kkanishavum vimochanam varuthiveckkayo!  Daivasnehame Daivasnehame  Athinullakalam uyaram aazham aprameyame</vt:lpstr>
      <vt:lpstr>Azhukinaarum shavasamaanaraaya paapikal Kkazhaku nalikiyazhivillaatha sthithiyilaakkidum  Daivasnehame Daivasnehame  Athinullakalam uyaram aazham aprameyame</vt:lpstr>
      <vt:lpstr>Swarggamathilull anugrahangal aagrahikkuvaan Yogyaralla enkilum narakk athekiya    Daivasnehame Daivasnehame  Athinullakalam uyaram aazham aprameyame</vt:lpstr>
      <vt:lpstr>Ariganathe arikanachu suthajanangalaay Pariganichu paricharikkum akamazhinjathaam  Daivasnehame Daivasnehame  Athinullakalam uyaram aazham aprameyame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ദൈവസ്നേഹമേ ദൈവസ്നേഹമേ</dc:title>
  <dc:subject>290</dc:subject>
  <dc:creator>Christie Varghese</dc:creator>
  <cp:keywords>Formatting Pending</cp:keywords>
  <cp:lastModifiedBy>Shaji Varghese</cp:lastModifiedBy>
  <cp:revision>2</cp:revision>
  <dcterms:created xsi:type="dcterms:W3CDTF">2022-05-15T12:41:36Z</dcterms:created>
  <dcterms:modified xsi:type="dcterms:W3CDTF">2025-02-09T10:24:44Z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